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4299863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>
        <p:scale>
          <a:sx n="25" d="100"/>
          <a:sy n="25" d="100"/>
        </p:scale>
        <p:origin x="2802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57E04-5A6F-4E56-B820-6D1CB069C12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EB7FF-12F9-4937-958D-65B1F2EB58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551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EB7FF-12F9-4937-958D-65B1F2EB583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241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6BCF375D-EB91-F45B-AA36-DB8CFDA33ABB}"/>
              </a:ext>
            </a:extLst>
          </p:cNvPr>
          <p:cNvGrpSpPr/>
          <p:nvPr userDrawn="1"/>
        </p:nvGrpSpPr>
        <p:grpSpPr>
          <a:xfrm>
            <a:off x="0" y="441"/>
            <a:ext cx="24299863" cy="43199756"/>
            <a:chOff x="0" y="441"/>
            <a:chExt cx="24299863" cy="43199756"/>
          </a:xfrm>
        </p:grpSpPr>
        <p:pic>
          <p:nvPicPr>
            <p:cNvPr id="18" name="그림 17">
              <a:extLst>
                <a:ext uri="{FF2B5EF4-FFF2-40B4-BE49-F238E27FC236}">
                  <a16:creationId xmlns:a16="http://schemas.microsoft.com/office/drawing/2014/main" id="{7E2D5167-4EC0-5EE7-37BC-26DBEEB286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41"/>
              <a:ext cx="24299863" cy="43199756"/>
            </a:xfrm>
            <a:prstGeom prst="rect">
              <a:avLst/>
            </a:prstGeom>
          </p:spPr>
        </p:pic>
        <p:pic>
          <p:nvPicPr>
            <p:cNvPr id="28" name="그림 27">
              <a:extLst>
                <a:ext uri="{FF2B5EF4-FFF2-40B4-BE49-F238E27FC236}">
                  <a16:creationId xmlns:a16="http://schemas.microsoft.com/office/drawing/2014/main" id="{20E53C11-29C6-3E43-9614-4E3A1EB8D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134"/>
            <a:stretch>
              <a:fillRect/>
            </a:stretch>
          </p:blipFill>
          <p:spPr>
            <a:xfrm>
              <a:off x="18062919" y="39404637"/>
              <a:ext cx="5866431" cy="2677656"/>
            </a:xfrm>
            <a:prstGeom prst="rect">
              <a:avLst/>
            </a:prstGeom>
          </p:spPr>
        </p:pic>
        <p:pic>
          <p:nvPicPr>
            <p:cNvPr id="27" name="그래픽 26">
              <a:extLst>
                <a:ext uri="{FF2B5EF4-FFF2-40B4-BE49-F238E27FC236}">
                  <a16:creationId xmlns:a16="http://schemas.microsoft.com/office/drawing/2014/main" id="{5143B6F5-97CE-ECB2-7269-8EAC3AA349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02645" y="723819"/>
              <a:ext cx="18121883" cy="781909"/>
            </a:xfrm>
            <a:prstGeom prst="rect">
              <a:avLst/>
            </a:prstGeom>
          </p:spPr>
        </p:pic>
        <p:pic>
          <p:nvPicPr>
            <p:cNvPr id="32" name="그래픽 31">
              <a:extLst>
                <a:ext uri="{FF2B5EF4-FFF2-40B4-BE49-F238E27FC236}">
                  <a16:creationId xmlns:a16="http://schemas.microsoft.com/office/drawing/2014/main" id="{01802485-E73F-ABBA-7684-990C89AA2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2645" y="3391392"/>
              <a:ext cx="15148800" cy="464817"/>
            </a:xfrm>
            <a:prstGeom prst="rect">
              <a:avLst/>
            </a:prstGeom>
          </p:spPr>
        </p:pic>
        <p:pic>
          <p:nvPicPr>
            <p:cNvPr id="34" name="그래픽 33">
              <a:extLst>
                <a:ext uri="{FF2B5EF4-FFF2-40B4-BE49-F238E27FC236}">
                  <a16:creationId xmlns:a16="http://schemas.microsoft.com/office/drawing/2014/main" id="{3C546817-C500-25E7-0800-0DCDF21A2E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645" y="1818333"/>
              <a:ext cx="15147000" cy="91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996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408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389591" y="2300034"/>
            <a:ext cx="5239658" cy="366105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0617" y="2300034"/>
            <a:ext cx="15415226" cy="366105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48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72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961" y="10770172"/>
            <a:ext cx="20958632" cy="17970262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961" y="28910440"/>
            <a:ext cx="20958632" cy="9450136"/>
          </a:xfrm>
        </p:spPr>
        <p:txBody>
          <a:bodyPr/>
          <a:lstStyle>
            <a:lvl1pPr marL="0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1pPr>
            <a:lvl2pPr marL="1215009" indent="0">
              <a:buNone/>
              <a:defRPr sz="5315">
                <a:solidFill>
                  <a:schemeClr val="tx1">
                    <a:tint val="82000"/>
                  </a:schemeClr>
                </a:solidFill>
              </a:defRPr>
            </a:lvl2pPr>
            <a:lvl3pPr marL="2430018" indent="0">
              <a:buNone/>
              <a:defRPr sz="4784">
                <a:solidFill>
                  <a:schemeClr val="tx1">
                    <a:tint val="82000"/>
                  </a:schemeClr>
                </a:solidFill>
              </a:defRPr>
            </a:lvl3pPr>
            <a:lvl4pPr marL="3645027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4pPr>
            <a:lvl5pPr marL="4860036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5pPr>
            <a:lvl6pPr marL="6075045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6pPr>
            <a:lvl7pPr marL="7290054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7pPr>
            <a:lvl8pPr marL="8505063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8pPr>
            <a:lvl9pPr marL="9720072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314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0615" y="11500170"/>
            <a:ext cx="10327442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01806" y="11500170"/>
            <a:ext cx="10327442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465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2300044"/>
            <a:ext cx="20958632" cy="83501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784" y="10590160"/>
            <a:ext cx="10279979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5009" indent="0">
              <a:buNone/>
              <a:defRPr sz="5315" b="1"/>
            </a:lvl2pPr>
            <a:lvl3pPr marL="2430018" indent="0">
              <a:buNone/>
              <a:defRPr sz="4784" b="1"/>
            </a:lvl3pPr>
            <a:lvl4pPr marL="3645027" indent="0">
              <a:buNone/>
              <a:defRPr sz="4252" b="1"/>
            </a:lvl4pPr>
            <a:lvl5pPr marL="4860036" indent="0">
              <a:buNone/>
              <a:defRPr sz="4252" b="1"/>
            </a:lvl5pPr>
            <a:lvl6pPr marL="6075045" indent="0">
              <a:buNone/>
              <a:defRPr sz="4252" b="1"/>
            </a:lvl6pPr>
            <a:lvl7pPr marL="7290054" indent="0">
              <a:buNone/>
              <a:defRPr sz="4252" b="1"/>
            </a:lvl7pPr>
            <a:lvl8pPr marL="8505063" indent="0">
              <a:buNone/>
              <a:defRPr sz="4252" b="1"/>
            </a:lvl8pPr>
            <a:lvl9pPr marL="9720072" indent="0">
              <a:buNone/>
              <a:defRPr sz="4252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784" y="15780233"/>
            <a:ext cx="10279979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01807" y="10590160"/>
            <a:ext cx="10330607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5009" indent="0">
              <a:buNone/>
              <a:defRPr sz="5315" b="1"/>
            </a:lvl2pPr>
            <a:lvl3pPr marL="2430018" indent="0">
              <a:buNone/>
              <a:defRPr sz="4784" b="1"/>
            </a:lvl3pPr>
            <a:lvl4pPr marL="3645027" indent="0">
              <a:buNone/>
              <a:defRPr sz="4252" b="1"/>
            </a:lvl4pPr>
            <a:lvl5pPr marL="4860036" indent="0">
              <a:buNone/>
              <a:defRPr sz="4252" b="1"/>
            </a:lvl5pPr>
            <a:lvl6pPr marL="6075045" indent="0">
              <a:buNone/>
              <a:defRPr sz="4252" b="1"/>
            </a:lvl6pPr>
            <a:lvl7pPr marL="7290054" indent="0">
              <a:buNone/>
              <a:defRPr sz="4252" b="1"/>
            </a:lvl7pPr>
            <a:lvl8pPr marL="8505063" indent="0">
              <a:buNone/>
              <a:defRPr sz="4252" b="1"/>
            </a:lvl8pPr>
            <a:lvl9pPr marL="9720072" indent="0">
              <a:buNone/>
              <a:defRPr sz="4252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01807" y="15780233"/>
            <a:ext cx="10330607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182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8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546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2880042"/>
            <a:ext cx="7837338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0607" y="6220102"/>
            <a:ext cx="12301806" cy="30700453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1" y="12960191"/>
            <a:ext cx="7837338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5009" indent="0">
              <a:buNone/>
              <a:defRPr sz="3721"/>
            </a:lvl2pPr>
            <a:lvl3pPr marL="2430018" indent="0">
              <a:buNone/>
              <a:defRPr sz="3189"/>
            </a:lvl3pPr>
            <a:lvl4pPr marL="3645027" indent="0">
              <a:buNone/>
              <a:defRPr sz="2658"/>
            </a:lvl4pPr>
            <a:lvl5pPr marL="4860036" indent="0">
              <a:buNone/>
              <a:defRPr sz="2658"/>
            </a:lvl5pPr>
            <a:lvl6pPr marL="6075045" indent="0">
              <a:buNone/>
              <a:defRPr sz="2658"/>
            </a:lvl6pPr>
            <a:lvl7pPr marL="7290054" indent="0">
              <a:buNone/>
              <a:defRPr sz="2658"/>
            </a:lvl7pPr>
            <a:lvl8pPr marL="8505063" indent="0">
              <a:buNone/>
              <a:defRPr sz="2658"/>
            </a:lvl8pPr>
            <a:lvl9pPr marL="9720072" indent="0">
              <a:buNone/>
              <a:defRPr sz="265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639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2880042"/>
            <a:ext cx="7837338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30607" y="6220102"/>
            <a:ext cx="12301806" cy="30700453"/>
          </a:xfrm>
        </p:spPr>
        <p:txBody>
          <a:bodyPr anchor="t"/>
          <a:lstStyle>
            <a:lvl1pPr marL="0" indent="0">
              <a:buNone/>
              <a:defRPr sz="8504"/>
            </a:lvl1pPr>
            <a:lvl2pPr marL="1215009" indent="0">
              <a:buNone/>
              <a:defRPr sz="7441"/>
            </a:lvl2pPr>
            <a:lvl3pPr marL="2430018" indent="0">
              <a:buNone/>
              <a:defRPr sz="6378"/>
            </a:lvl3pPr>
            <a:lvl4pPr marL="3645027" indent="0">
              <a:buNone/>
              <a:defRPr sz="5315"/>
            </a:lvl4pPr>
            <a:lvl5pPr marL="4860036" indent="0">
              <a:buNone/>
              <a:defRPr sz="5315"/>
            </a:lvl5pPr>
            <a:lvl6pPr marL="6075045" indent="0">
              <a:buNone/>
              <a:defRPr sz="5315"/>
            </a:lvl6pPr>
            <a:lvl7pPr marL="7290054" indent="0">
              <a:buNone/>
              <a:defRPr sz="5315"/>
            </a:lvl7pPr>
            <a:lvl8pPr marL="8505063" indent="0">
              <a:buNone/>
              <a:defRPr sz="5315"/>
            </a:lvl8pPr>
            <a:lvl9pPr marL="9720072" indent="0">
              <a:buNone/>
              <a:defRPr sz="531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1" y="12960191"/>
            <a:ext cx="7837338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5009" indent="0">
              <a:buNone/>
              <a:defRPr sz="3721"/>
            </a:lvl2pPr>
            <a:lvl3pPr marL="2430018" indent="0">
              <a:buNone/>
              <a:defRPr sz="3189"/>
            </a:lvl3pPr>
            <a:lvl4pPr marL="3645027" indent="0">
              <a:buNone/>
              <a:defRPr sz="2658"/>
            </a:lvl4pPr>
            <a:lvl5pPr marL="4860036" indent="0">
              <a:buNone/>
              <a:defRPr sz="2658"/>
            </a:lvl5pPr>
            <a:lvl6pPr marL="6075045" indent="0">
              <a:buNone/>
              <a:defRPr sz="2658"/>
            </a:lvl6pPr>
            <a:lvl7pPr marL="7290054" indent="0">
              <a:buNone/>
              <a:defRPr sz="2658"/>
            </a:lvl7pPr>
            <a:lvl8pPr marL="8505063" indent="0">
              <a:buNone/>
              <a:defRPr sz="2658"/>
            </a:lvl8pPr>
            <a:lvl9pPr marL="9720072" indent="0">
              <a:buNone/>
              <a:defRPr sz="265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29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0616" y="2300044"/>
            <a:ext cx="20958632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616" y="11500170"/>
            <a:ext cx="2095863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0616" y="40040601"/>
            <a:ext cx="546746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6CE86B-5F8B-4615-B85B-27CCF7385AFB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9330" y="40040601"/>
            <a:ext cx="820120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61778" y="40040601"/>
            <a:ext cx="546746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84D2FB-EDFD-4D7F-8360-95B5A2DEA9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96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30018" rtl="0" eaLnBrk="1" latinLnBrk="1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505" indent="-607505" algn="l" defTabSz="2430018" rtl="0" eaLnBrk="1" latinLnBrk="1" hangingPunct="1">
        <a:lnSpc>
          <a:spcPct val="90000"/>
        </a:lnSpc>
        <a:spcBef>
          <a:spcPts val="2658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514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523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532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5467541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682550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897559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9112568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10327577" indent="-607505" algn="l" defTabSz="2430018" rtl="0" eaLnBrk="1" latinLnBrk="1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1pPr>
      <a:lvl2pPr marL="1215009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2pPr>
      <a:lvl3pPr marL="2430018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3pPr>
      <a:lvl4pPr marL="3645027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4860036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075045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290054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8505063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9720072" algn="l" defTabSz="2430018" rtl="0" eaLnBrk="1" latinLnBrk="1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5">
            <a:extLst>
              <a:ext uri="{FF2B5EF4-FFF2-40B4-BE49-F238E27FC236}">
                <a16:creationId xmlns:a16="http://schemas.microsoft.com/office/drawing/2014/main" id="{45E20F8C-609E-68C6-FDBF-2AFEC21C4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74" y="6611152"/>
            <a:ext cx="22687126" cy="64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2000"/>
              </a:spcAft>
            </a:pPr>
            <a:r>
              <a:rPr lang="en-US" altLang="ko-KR" sz="3399" u="sng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A Author</a:t>
            </a:r>
            <a:r>
              <a:rPr lang="en-US" altLang="ko-KR" sz="3399" u="sng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399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B Author</a:t>
            </a:r>
            <a:r>
              <a:rPr lang="en-US" altLang="ko-KR" sz="3399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399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C Author</a:t>
            </a:r>
            <a:r>
              <a:rPr lang="en-US" altLang="ko-KR" sz="3399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2</a:t>
            </a:r>
            <a:r>
              <a:rPr lang="en-US" altLang="ko-KR" sz="3399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D Author</a:t>
            </a:r>
            <a:r>
              <a:rPr lang="en-US" altLang="ko-KR" sz="3399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endParaRPr lang="ko-KR" altLang="ko-KR" sz="3399" kern="100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3" name="CasellaDiTesto 5">
            <a:extLst>
              <a:ext uri="{FF2B5EF4-FFF2-40B4-BE49-F238E27FC236}">
                <a16:creationId xmlns:a16="http://schemas.microsoft.com/office/drawing/2014/main" id="{9B9E3A7E-EE09-D905-345D-47A40BD6E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74" y="7274983"/>
            <a:ext cx="22687126" cy="1138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ko-KR" sz="3399" i="1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399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Department of ABC, University of ABS, Country</a:t>
            </a:r>
            <a:br>
              <a:rPr lang="en-US" altLang="ko-KR" sz="3399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sz="3399" i="1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2</a:t>
            </a:r>
            <a:r>
              <a:rPr lang="en-US" altLang="ko-KR" sz="3399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 Department of ABC, University of ABS, Country</a:t>
            </a:r>
            <a:endParaRPr lang="en-US" altLang="ko-KR" sz="3399" dirty="0">
              <a:latin typeface="Arial" panose="020B0604020202020204" pitchFamily="34" charset="0"/>
              <a:ea typeface="굴림" panose="020B06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7145E7-F3B5-DCDB-0549-9862AE8B2D1D}"/>
              </a:ext>
            </a:extLst>
          </p:cNvPr>
          <p:cNvSpPr txBox="1"/>
          <p:nvPr/>
        </p:nvSpPr>
        <p:spPr>
          <a:xfrm>
            <a:off x="833273" y="5369574"/>
            <a:ext cx="22687127" cy="1035258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5999" b="1" kern="1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FAE5B4-B015-F6D0-3AD5-B2FCCB5DF658}"/>
              </a:ext>
            </a:extLst>
          </p:cNvPr>
          <p:cNvSpPr txBox="1"/>
          <p:nvPr/>
        </p:nvSpPr>
        <p:spPr>
          <a:xfrm>
            <a:off x="8005136" y="41018122"/>
            <a:ext cx="103463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□ I have no personal or financial interests to declare.</a:t>
            </a:r>
            <a:r>
              <a:rPr lang="ko-K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I have no financial support from an industry source at the current presentation.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2AB18439-3195-0B6A-5697-64FFD68FB268}"/>
              </a:ext>
            </a:extLst>
          </p:cNvPr>
          <p:cNvSpPr txBox="1">
            <a:spLocks noChangeArrowheads="1"/>
          </p:cNvSpPr>
          <p:nvPr/>
        </p:nvSpPr>
        <p:spPr>
          <a:xfrm>
            <a:off x="3495390" y="40835029"/>
            <a:ext cx="4159817" cy="1197181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altLang="ja-JP" sz="4000" b="1" dirty="0">
                <a:latin typeface="Arial" panose="020B0604020202020204" pitchFamily="34" charset="0"/>
                <a:cs typeface="Arial" panose="020B0604020202020204" pitchFamily="34" charset="0"/>
              </a:rPr>
              <a:t>COI Disclosure</a:t>
            </a:r>
            <a:endParaRPr lang="en-US" altLang="ja-JP" sz="1800" b="1" i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74C1395-B661-0828-BD37-93425426E7D9}"/>
              </a:ext>
            </a:extLst>
          </p:cNvPr>
          <p:cNvSpPr/>
          <p:nvPr/>
        </p:nvSpPr>
        <p:spPr>
          <a:xfrm>
            <a:off x="453231" y="9105280"/>
            <a:ext cx="23393400" cy="3006151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9425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60</Words>
  <Application>Microsoft Office PowerPoint</Application>
  <PresentationFormat>사용자 지정</PresentationFormat>
  <Paragraphs>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11 convenein</dc:creator>
  <cp:lastModifiedBy>11 convenein</cp:lastModifiedBy>
  <cp:revision>10</cp:revision>
  <dcterms:created xsi:type="dcterms:W3CDTF">2026-04-08T04:25:51Z</dcterms:created>
  <dcterms:modified xsi:type="dcterms:W3CDTF">2026-04-29T06:19:25Z</dcterms:modified>
</cp:coreProperties>
</file>